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72" r:id="rId3"/>
    <p:sldId id="287" r:id="rId4"/>
    <p:sldId id="290" r:id="rId5"/>
    <p:sldId id="291" r:id="rId6"/>
    <p:sldId id="292" r:id="rId7"/>
    <p:sldId id="274" r:id="rId8"/>
    <p:sldId id="293" r:id="rId9"/>
    <p:sldId id="270" r:id="rId10"/>
    <p:sldId id="294" r:id="rId11"/>
    <p:sldId id="269" r:id="rId12"/>
    <p:sldId id="284" r:id="rId13"/>
    <p:sldId id="285" r:id="rId14"/>
    <p:sldId id="286" r:id="rId15"/>
    <p:sldId id="27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5" d="100"/>
          <a:sy n="65" d="100"/>
        </p:scale>
        <p:origin x="-146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07A5C-2427-43DF-B8E0-91899D27F5CF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73067-81E3-49BD-9CC5-D93F170D46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47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42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2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6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2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96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11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0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1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56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6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5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hyperlink" Target="https://fotki.yandex.ru/next/users/laki1977/album/467315/view/119303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91" y="1340768"/>
            <a:ext cx="857695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ИСТОРИЯ ВОЗДУХОПЛАВАНИЯ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ВОЗДУШНОГО ШАРА ДО ДИРИЖАБЛЯ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6" y="2967335"/>
            <a:ext cx="1847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6386" name="AutoShape 2" descr="https://coollib.com/i/43/422743/pic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coollib.com/i/43/422743/pic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Привязной воздушный шар - Разное &gt; Военная техника - ЭтоРетро.ru - старые  фото городов">
            <a:extLst>
              <a:ext uri="{FF2B5EF4-FFF2-40B4-BE49-F238E27FC236}">
                <a16:creationId xmlns="" xmlns:a16="http://schemas.microsoft.com/office/drawing/2014/main" id="{C46B5372-8D4B-9C65-D67F-92FF75B8A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370" y="2204864"/>
            <a:ext cx="2665420" cy="362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21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C2861967-CA3A-966F-7A60-BA1326AEB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3 березня – 320 років від дня смерті Роберта Гука – Сайт Віктора Слюсаренка">
            <a:extLst>
              <a:ext uri="{FF2B5EF4-FFF2-40B4-BE49-F238E27FC236}">
                <a16:creationId xmlns="" xmlns:a16="http://schemas.microsoft.com/office/drawing/2014/main" id="{AFA92957-023C-00B5-09B7-E443BBDD4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65" y="1844824"/>
            <a:ext cx="254040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Штурм, Иоганнес — Википедия">
            <a:extLst>
              <a:ext uri="{FF2B5EF4-FFF2-40B4-BE49-F238E27FC236}">
                <a16:creationId xmlns="" xmlns:a16="http://schemas.microsoft.com/office/drawing/2014/main" id="{A4947413-135F-7D80-EA74-2C7D8C6F8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7" y="1336923"/>
            <a:ext cx="206692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Лейбниц, Готфрид Вильгельм — Википедия">
            <a:extLst>
              <a:ext uri="{FF2B5EF4-FFF2-40B4-BE49-F238E27FC236}">
                <a16:creationId xmlns="" xmlns:a16="http://schemas.microsoft.com/office/drawing/2014/main" id="{C3815233-D119-CFE4-DCE8-A5AA8BEA5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186" y="1336923"/>
            <a:ext cx="2095500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73F7342-BDF8-52E9-19AF-F2FE8AA4F2F6}"/>
              </a:ext>
            </a:extLst>
          </p:cNvPr>
          <p:cNvSpPr txBox="1"/>
          <p:nvPr/>
        </p:nvSpPr>
        <p:spPr>
          <a:xfrm>
            <a:off x="911629" y="4077071"/>
            <a:ext cx="1715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Гук</a:t>
            </a:r>
            <a:endParaRPr 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6A8A60E-D3D5-79E0-82D2-EC5313FEC94B}"/>
              </a:ext>
            </a:extLst>
          </p:cNvPr>
          <p:cNvSpPr txBox="1"/>
          <p:nvPr/>
        </p:nvSpPr>
        <p:spPr>
          <a:xfrm>
            <a:off x="3412418" y="4077070"/>
            <a:ext cx="2319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Штурм</a:t>
            </a:r>
            <a:endParaRPr 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796FFF4-7A5F-13EF-8BA7-4A206F618934}"/>
              </a:ext>
            </a:extLst>
          </p:cNvPr>
          <p:cNvSpPr txBox="1"/>
          <p:nvPr/>
        </p:nvSpPr>
        <p:spPr>
          <a:xfrm>
            <a:off x="5810044" y="4077070"/>
            <a:ext cx="267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Готфрид Лейбниц</a:t>
            </a:r>
            <a:endParaRPr 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59632" y="5164209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spc="1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Бартоломеу</a:t>
            </a:r>
            <a:r>
              <a:rPr lang="ru-RU" sz="2400" b="1" kern="0" spc="1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Лоренцо де </a:t>
            </a:r>
            <a:r>
              <a:rPr lang="ru-RU" sz="2400" b="1" kern="0" spc="1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Гусмао</a:t>
            </a:r>
            <a:r>
              <a:rPr lang="ru-RU" sz="2400" b="1" kern="0" spc="1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его </a:t>
            </a:r>
            <a:r>
              <a:rPr lang="ru-RU" sz="2400" b="1" kern="0" spc="1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роект воздушного корабля </a:t>
            </a:r>
            <a:r>
              <a:rPr lang="ru-RU" sz="2400" b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Passarola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68B2ABB-91CE-74DA-1D19-3A75F58764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308860" cy="3406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hlinkClick r:id="rId4" tgtFrame="&quot;_blank&quot;"/>
            <a:extLst>
              <a:ext uri="{FF2B5EF4-FFF2-40B4-BE49-F238E27FC236}">
                <a16:creationId xmlns="" xmlns:a16="http://schemas.microsoft.com/office/drawing/2014/main" id="{84CF951A-67D3-61E3-D757-9A0896EC7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671060" cy="3375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412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AutoShape 6" descr="джеймс максвел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джеймс максвел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Братья Монгольфье">
            <a:extLst>
              <a:ext uri="{FF2B5EF4-FFF2-40B4-BE49-F238E27FC236}">
                <a16:creationId xmlns="" xmlns:a16="http://schemas.microsoft.com/office/drawing/2014/main" id="{5C0E6655-3F7A-3EF9-0F68-1554B2E16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19" y="1560377"/>
            <a:ext cx="35242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лет на воздушном шаре в Москве | Полеты на воздушном шаре братьев  Монгольфье">
            <a:extLst>
              <a:ext uri="{FF2B5EF4-FFF2-40B4-BE49-F238E27FC236}">
                <a16:creationId xmlns="" xmlns:a16="http://schemas.microsoft.com/office/drawing/2014/main" id="{FA0F453B-FE2E-EDDF-E449-55C9D8B7A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60377"/>
            <a:ext cx="2675140" cy="403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BF1EDE43-3F3E-B5FE-4B44-B7421949B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69" y="3944025"/>
            <a:ext cx="4269160" cy="119861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Братья Монгольфье и их первый воздушный шар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 июня 1783 года)</a:t>
            </a:r>
            <a:endParaRPr 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4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AutoShape 2" descr="https://stream-park.ru/wp-content/uploads/2021/03/lab-768x552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4581128"/>
            <a:ext cx="7380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Жак Александр Сезар Шарль, создал свой воздушный шар 27 августа 1783 года(на месяц позже братьев Монгольфьер)</a:t>
            </a:r>
          </a:p>
        </p:txBody>
      </p:sp>
      <p:sp>
        <p:nvSpPr>
          <p:cNvPr id="30725" name="AutoShape 5" descr="Генрих Рудольф Герц. Биография и вклад в физику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7" name="AutoShape 7" descr="Генрих Рудольф Герц. Биография и вклад в физику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Жак Александр Сезар Шарль | это... Что такое Жак Александр Сезар Шарль?">
            <a:extLst>
              <a:ext uri="{FF2B5EF4-FFF2-40B4-BE49-F238E27FC236}">
                <a16:creationId xmlns="" xmlns:a16="http://schemas.microsoft.com/office/drawing/2014/main" id="{9D82317B-435C-CAB7-CAE1-DFD550886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04" y="1254940"/>
            <a:ext cx="2304256" cy="309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ШАРЛЬ Жак Александр Цезар (CHARLES Jacques Alexandre Cesar) | Объединение  учителей Санкт-Петербурга">
            <a:extLst>
              <a:ext uri="{FF2B5EF4-FFF2-40B4-BE49-F238E27FC236}">
                <a16:creationId xmlns="" xmlns:a16="http://schemas.microsoft.com/office/drawing/2014/main" id="{737F4F17-FD94-CAD0-8844-76188D00F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974" y="1330772"/>
            <a:ext cx="2249079" cy="303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призентация\призентфото стр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1784" y="4756568"/>
            <a:ext cx="8460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Пилатр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 Розье (создал свой гибридный воздушный шар, который разбился вместе с ним на борту 15 июня 1785 года)</a:t>
            </a:r>
          </a:p>
        </p:txBody>
      </p:sp>
      <p:pic>
        <p:nvPicPr>
          <p:cNvPr id="5122" name="Picture 2" descr="Рейтинг с комментариями. Часть 11">
            <a:extLst>
              <a:ext uri="{FF2B5EF4-FFF2-40B4-BE49-F238E27FC236}">
                <a16:creationId xmlns="" xmlns:a16="http://schemas.microsoft.com/office/drawing/2014/main" id="{CCB7931F-7AF6-AA2E-354E-F32291C80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1" y="1313065"/>
            <a:ext cx="2543329" cy="302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илатр де Розье — Google Искусство и культура">
            <a:extLst>
              <a:ext uri="{FF2B5EF4-FFF2-40B4-BE49-F238E27FC236}">
                <a16:creationId xmlns="" xmlns:a16="http://schemas.microsoft.com/office/drawing/2014/main" id="{E1A40652-A5AD-B5FF-0F63-09530896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922" y="1313065"/>
            <a:ext cx="2543329" cy="33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илатр де Розье — Google Искусство и культура">
            <a:extLst>
              <a:ext uri="{FF2B5EF4-FFF2-40B4-BE49-F238E27FC236}">
                <a16:creationId xmlns="" xmlns:a16="http://schemas.microsoft.com/office/drawing/2014/main" id="{7AECF2CB-CCC0-598A-21A9-52A4124DC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25" y="1313065"/>
            <a:ext cx="2489772" cy="330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7604" y="484020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Король Франции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Людовиг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наградивший братьев Монгольфье орденом святого Михаила</a:t>
            </a:r>
          </a:p>
        </p:txBody>
      </p:sp>
      <p:sp>
        <p:nvSpPr>
          <p:cNvPr id="10242" name="AutoShape 2" descr="Радиоволны процесс их образования и распространение - Рефер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Людовик XVI — Википедия">
            <a:extLst>
              <a:ext uri="{FF2B5EF4-FFF2-40B4-BE49-F238E27FC236}">
                <a16:creationId xmlns="" xmlns:a16="http://schemas.microsoft.com/office/drawing/2014/main" id="{D372A146-66F3-DD6E-A3E5-D8D807E84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53" y="1433232"/>
            <a:ext cx="2547367" cy="333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Орден Святого Михаила | это... Что такое Орден Святого Михаила?">
            <a:extLst>
              <a:ext uri="{FF2B5EF4-FFF2-40B4-BE49-F238E27FC236}">
                <a16:creationId xmlns="" xmlns:a16="http://schemas.microsoft.com/office/drawing/2014/main" id="{EEEBEAC2-B0C2-FBB9-83FA-C74A5FF8C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07812"/>
            <a:ext cx="2232248" cy="338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40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9636" y="2967335"/>
            <a:ext cx="1847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4338" name="AutoShape 2" descr="Радиолокация. История развития радиолокации - презентация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C74F6-7F4C-0440-A3D0-607ABD1295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1" y="1196752"/>
            <a:ext cx="7772400" cy="12515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x-none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7000C6D-47C3-82A8-D187-F5F52A99E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293" y="2304758"/>
            <a:ext cx="4778146" cy="3376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974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8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9636" y="2967335"/>
            <a:ext cx="1847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627" y="4772505"/>
            <a:ext cx="3946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Устройство воздушного шара</a:t>
            </a:r>
          </a:p>
        </p:txBody>
      </p:sp>
      <p:pic>
        <p:nvPicPr>
          <p:cNvPr id="2052" name="Picture 4" descr="ᐉ Как устроен воздушный шар | Как летает воздушный шар">
            <a:extLst>
              <a:ext uri="{FF2B5EF4-FFF2-40B4-BE49-F238E27FC236}">
                <a16:creationId xmlns="" xmlns:a16="http://schemas.microsoft.com/office/drawing/2014/main" id="{369C49D7-42EC-3587-034B-D220315E9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2" y="1892615"/>
            <a:ext cx="3765489" cy="251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464FA0A-9D41-8F49-4B3A-BAC9F4E58E0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6581" y="1805694"/>
            <a:ext cx="4572000" cy="26859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CABC771-DE31-33AD-2542-0D7D715E93EA}"/>
              </a:ext>
            </a:extLst>
          </p:cNvPr>
          <p:cNvSpPr txBox="1"/>
          <p:nvPr/>
        </p:nvSpPr>
        <p:spPr>
          <a:xfrm>
            <a:off x="4672261" y="4782588"/>
            <a:ext cx="3946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Аппараты, используемые в воздухоплавании</a:t>
            </a:r>
          </a:p>
        </p:txBody>
      </p:sp>
    </p:spTree>
    <p:extLst>
      <p:ext uri="{BB962C8B-B14F-4D97-AF65-F5344CB8AC3E}">
        <p14:creationId xmlns:p14="http://schemas.microsoft.com/office/powerpoint/2010/main" val="211205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МОНГОЛЬФЬЕР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то изобрел воздушный шар? | Техкуль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4904"/>
            <a:ext cx="3707904" cy="2460700"/>
          </a:xfrm>
          <a:prstGeom prst="rect">
            <a:avLst/>
          </a:prstGeom>
          <a:noFill/>
        </p:spPr>
      </p:pic>
      <p:pic>
        <p:nvPicPr>
          <p:cNvPr id="1028" name="Picture 4" descr="Как управлять воздушным шаром | Техкуль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564904"/>
            <a:ext cx="3960440" cy="24752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 descr="Устройство и принцип действия воздушного шара - РИА Новости, 16.07.2010"/>
          <p:cNvPicPr>
            <a:picLocks noChangeAspect="1" noChangeArrowheads="1"/>
          </p:cNvPicPr>
          <p:nvPr/>
        </p:nvPicPr>
        <p:blipFill>
          <a:blip r:embed="rId3" cstate="print"/>
          <a:srcRect b="4309"/>
          <a:stretch>
            <a:fillRect/>
          </a:stretch>
        </p:blipFill>
        <p:spPr bwMode="auto">
          <a:xfrm>
            <a:off x="2123728" y="0"/>
            <a:ext cx="7020272" cy="621962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 descr="Αερόστατο – Ε2 ΤΑΞ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21256"/>
            <a:ext cx="7488832" cy="4680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2" name="AutoShape 2" descr="Плакат Воздушный шар в стиле арт №16 купить на стену в арт-галерее DasArt 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Плакат Воздушный шар в стиле арт №16 купить на стену в арт-галерее DasArt 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Плакат Воздушный шар в стиле арт №16 купить на стену в арт-галерее DasArt 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Случаи крушений воздушных шаров в 2008-2016 годах - РИА Новости, 30.07.20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3960440" cy="347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0" descr="Как держится в воздухе дирижабль? - Детская онлайн энциклопедия «Хочу всё  знать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132856"/>
            <a:ext cx="4284476" cy="34275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9636" y="2967335"/>
            <a:ext cx="1847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1553463"/>
            <a:ext cx="6501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ДРЕВНИЕ ЛЕТАТЕЛЬНЫЕ АППАРАТЫ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C981481-3F2B-65F1-317A-B495F02B1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14" y="2492896"/>
            <a:ext cx="4572000" cy="2794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Древние летательные аппараты: факты и критика | Авиация - коммерческая,  гражданская, спецавиация...">
            <a:extLst>
              <a:ext uri="{FF2B5EF4-FFF2-40B4-BE49-F238E27FC236}">
                <a16:creationId xmlns="" xmlns:a16="http://schemas.microsoft.com/office/drawing/2014/main" id="{B786D0CD-A386-638C-BC19-83696775E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261" y="2492896"/>
            <a:ext cx="3518520" cy="257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3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242DD4A5-8B07-F3EC-E976-10DE95EA7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Древние народы рисовали на Земле рисунки, видные только с большой высоты -  Hi-News.ru">
            <a:extLst>
              <a:ext uri="{FF2B5EF4-FFF2-40B4-BE49-F238E27FC236}">
                <a16:creationId xmlns="" xmlns:a16="http://schemas.microsoft.com/office/drawing/2014/main" id="{9A8BF8FC-14FC-8816-FD70-12BBB7D4B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88" y="2996952"/>
            <a:ext cx="3959721" cy="297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Абидосские иероглифы — Википедия">
            <a:extLst>
              <a:ext uri="{FF2B5EF4-FFF2-40B4-BE49-F238E27FC236}">
                <a16:creationId xmlns="" xmlns:a16="http://schemas.microsoft.com/office/drawing/2014/main" id="{BE24BFF5-9765-2287-2A13-0975E847E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193" y="1268760"/>
            <a:ext cx="473611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16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5205934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Франческо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Лана де </a:t>
            </a:r>
            <a:r>
              <a:rPr lang="ru-RU" sz="2400" b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Терци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его летучий корабль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XVII век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86C68AF-0D6C-61EF-5070-522F8CB899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196752"/>
            <a:ext cx="7128792" cy="4019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13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40643</TotalTime>
  <Words>108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МОНГОЛЬФЬЕР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Братья Монгольфье и их первый воздушный шар  (5 июня 1783 года)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Guest</dc:creator>
  <cp:lastModifiedBy>Ольга А. Трухан</cp:lastModifiedBy>
  <cp:revision>97</cp:revision>
  <dcterms:created xsi:type="dcterms:W3CDTF">2022-10-19T19:15:09Z</dcterms:created>
  <dcterms:modified xsi:type="dcterms:W3CDTF">2024-11-26T12:04:34Z</dcterms:modified>
</cp:coreProperties>
</file>