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14" r:id="rId2"/>
    <p:sldId id="371" r:id="rId3"/>
    <p:sldId id="379" r:id="rId4"/>
    <p:sldId id="354" r:id="rId5"/>
    <p:sldId id="380" r:id="rId6"/>
    <p:sldId id="381" r:id="rId7"/>
    <p:sldId id="382" r:id="rId8"/>
    <p:sldId id="383" r:id="rId9"/>
    <p:sldId id="373" r:id="rId10"/>
    <p:sldId id="374" r:id="rId11"/>
    <p:sldId id="384" r:id="rId12"/>
    <p:sldId id="385" r:id="rId13"/>
    <p:sldId id="386" r:id="rId14"/>
    <p:sldId id="367" r:id="rId15"/>
    <p:sldId id="387" r:id="rId16"/>
    <p:sldId id="388" r:id="rId17"/>
    <p:sldId id="335" r:id="rId18"/>
    <p:sldId id="35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1" autoAdjust="0"/>
  </p:normalViewPr>
  <p:slideViewPr>
    <p:cSldViewPr>
      <p:cViewPr varScale="1">
        <p:scale>
          <a:sx n="66" d="100"/>
          <a:sy n="66" d="100"/>
        </p:scale>
        <p:origin x="-792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DC5F9-5EF1-43FE-8DF0-5857B60337FC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D6404-BF29-480F-A02C-7D243A593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6995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6CF1B3-FA6A-4281-AC2F-755C079133D3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7BA697-DF90-485F-A8A7-49E901CD5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508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BA697-DF90-485F-A8A7-49E901CD578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50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419EE-9E34-4AEF-8FA9-B7AE642BC66C}" type="datetime1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248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6515-F171-47C5-B11E-CB50A590096D}" type="datetime1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342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F400B-2931-46F9-BD84-7425B3694C41}" type="datetime1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992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6C09-6C4D-4168-B10E-A13B5DE88742}" type="datetime1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701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78B7-E1C2-4CC0-9D22-73504EA2B140}" type="datetime1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020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1BF5-FBCD-4BA6-BA3D-FD3AC38E8DF8}" type="datetime1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893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675D9-24C6-4059-A341-76E8C133CFB4}" type="datetime1">
              <a:rPr lang="ru-RU" smtClean="0"/>
              <a:t>26.11.2024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344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0733-1C6D-48CE-8E82-6C66456D235F}" type="datetime1">
              <a:rPr lang="ru-RU" smtClean="0"/>
              <a:t>26.11.2024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830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B1AD7-5469-43D9-A44B-8DFD5C23FB06}" type="datetime1">
              <a:rPr lang="ru-RU" smtClean="0"/>
              <a:t>26.11.2024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411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269E0-69F0-405E-A2A5-C7483C0176F1}" type="datetime1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521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09E50-2EDF-4CEF-BE7A-82A7B0C99437}" type="datetime1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8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5E759-639F-4EF3-B5AB-B3786CACD0FD}" type="datetime1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6C9DE-0C3E-4F59-A9CF-C8F6CC4DB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34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1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227348" y="2636912"/>
            <a:ext cx="11737304" cy="12961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Современные технологии в авиации</a:t>
            </a:r>
          </a:p>
        </p:txBody>
      </p:sp>
    </p:spTree>
    <p:extLst>
      <p:ext uri="{BB962C8B-B14F-4D97-AF65-F5344CB8AC3E}">
        <p14:creationId xmlns:p14="http://schemas.microsoft.com/office/powerpoint/2010/main" val="242500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306335" y="107920"/>
            <a:ext cx="8856984" cy="720080"/>
          </a:xfrm>
        </p:spPr>
        <p:txBody>
          <a:bodyPr>
            <a:noAutofit/>
          </a:bodyPr>
          <a:lstStyle/>
          <a:p>
            <a:r>
              <a:rPr lang="ru-RU" sz="28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Приборная панель Кабины экипажа самолета </a:t>
            </a:r>
            <a:r>
              <a:rPr lang="en-US" sz="28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Boeing-727</a:t>
            </a:r>
            <a:endParaRPr lang="ru-RU" sz="2800" b="1" cap="all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10</a:t>
            </a:fld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837" y="943766"/>
            <a:ext cx="9172586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0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423592" y="332656"/>
            <a:ext cx="8856984" cy="720080"/>
          </a:xfrm>
        </p:spPr>
        <p:txBody>
          <a:bodyPr>
            <a:noAutofit/>
          </a:bodyPr>
          <a:lstStyle/>
          <a:p>
            <a:r>
              <a:rPr lang="ru-RU" sz="28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Приборная панель Кабины экипажа самолета </a:t>
            </a:r>
            <a:r>
              <a:rPr lang="en-US" sz="28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Boeing-7</a:t>
            </a:r>
            <a:r>
              <a:rPr lang="ru-RU" sz="28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8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7NG</a:t>
            </a:r>
            <a:endParaRPr lang="ru-RU" sz="2800" b="1" cap="all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11</a:t>
            </a:fld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2776"/>
            <a:ext cx="12144672" cy="481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01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423592" y="260648"/>
            <a:ext cx="8856984" cy="720080"/>
          </a:xfrm>
        </p:spPr>
        <p:txBody>
          <a:bodyPr>
            <a:noAutofit/>
          </a:bodyPr>
          <a:lstStyle/>
          <a:p>
            <a:r>
              <a:rPr lang="ru-RU" sz="28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Приборная панель Кабины экипажа самолета </a:t>
            </a:r>
            <a:r>
              <a:rPr lang="en-US" sz="28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Embraer E190-</a:t>
            </a:r>
            <a:r>
              <a:rPr lang="ru-RU" sz="28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Е2</a:t>
            </a: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12</a:t>
            </a:fld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1468261"/>
            <a:ext cx="12144672" cy="446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13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191344" y="2276872"/>
            <a:ext cx="11737304" cy="12961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Вопрос 3. Пример реализации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</a:rPr>
              <a:t>авионики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современных воздушных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судов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9867056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solidFill>
                  <a:srgbClr val="FF0000"/>
                </a:solidFill>
              </a:rPr>
              <a:t>8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2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52881" y="548680"/>
            <a:ext cx="9415727" cy="720080"/>
          </a:xfrm>
        </p:spPr>
        <p:txBody>
          <a:bodyPr>
            <a:noAutofit/>
          </a:bodyPr>
          <a:lstStyle/>
          <a:p>
            <a:r>
              <a:rPr lang="ru-RU" sz="32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Маркерный радиоприемник самолета </a:t>
            </a:r>
            <a:r>
              <a:rPr lang="en-US" sz="32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Boeing-737NG</a:t>
            </a:r>
            <a:endParaRPr lang="ru-RU" sz="3200" b="1" cap="all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72112" y="1844824"/>
            <a:ext cx="103964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Маркерный радиоприемник 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обеспечивает визуальную индикацию и звуковую сигнализацию, когда самолет пролетает над зоной действия </a:t>
            </a:r>
            <a:r>
              <a:rPr lang="ru-RU" sz="3200" i="1" u="sng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маркерных радиомаяков 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взлетно-посадочной полосы (ВПП) аэропорта. Сигналы маркерных радиомаяков позволяют экипажу ЛА определить положение самолета относительно ВПП, а именно – расстояние до её начала.</a:t>
            </a:r>
            <a:endParaRPr lang="ru-RU" sz="4800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14</a:t>
            </a:fld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74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423592" y="359018"/>
            <a:ext cx="8856984" cy="720080"/>
          </a:xfrm>
        </p:spPr>
        <p:txBody>
          <a:bodyPr>
            <a:noAutofit/>
          </a:bodyPr>
          <a:lstStyle/>
          <a:p>
            <a:r>
              <a:rPr lang="ru-RU" sz="28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Расположение маркерных </a:t>
            </a:r>
            <a:r>
              <a:rPr lang="ru-RU" sz="28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радиомаяков </a:t>
            </a:r>
            <a:r>
              <a:rPr lang="ru-RU" sz="28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индикация их пролета</a:t>
            </a: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15</a:t>
            </a:fld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124744"/>
            <a:ext cx="9577064" cy="56937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71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495600" y="436143"/>
            <a:ext cx="8856984" cy="720080"/>
          </a:xfrm>
        </p:spPr>
        <p:txBody>
          <a:bodyPr>
            <a:noAutofit/>
          </a:bodyPr>
          <a:lstStyle/>
          <a:p>
            <a:r>
              <a:rPr lang="ru-RU" sz="28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системы маркерного радиоприемника на самолете</a:t>
            </a:r>
            <a:endParaRPr lang="ru-RU" sz="2800" b="1" cap="all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16</a:t>
            </a:fld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1412777"/>
            <a:ext cx="4464496" cy="25293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5" y="1555372"/>
            <a:ext cx="7658060" cy="460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95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17</a:t>
            </a:fld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8" name="17-06-22">
            <a:hlinkClick r:id="" action="ppaction://media"/>
            <a:extLst>
              <a:ext uri="{FF2B5EF4-FFF2-40B4-BE49-F238E27FC236}">
                <a16:creationId xmlns="" xmlns:a16="http://schemas.microsoft.com/office/drawing/2014/main" id="{9EF74225-31DD-4860-A67D-CEF060BC58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91544" y="796183"/>
            <a:ext cx="9959878" cy="5953862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76059" y="103029"/>
            <a:ext cx="10441160" cy="7200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маркерного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радиоприемника самолета </a:t>
            </a:r>
            <a:r>
              <a:rPr lang="en-US" sz="28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Boeing-737NG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083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18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227348" y="2492896"/>
            <a:ext cx="11737304" cy="12961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</a:rPr>
              <a:t>СПАСИБО ЗА ВНИМАНИЕ!</a:t>
            </a:r>
            <a:endParaRPr lang="ru-RU" sz="4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94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48494" y="436143"/>
            <a:ext cx="8388932" cy="720080"/>
          </a:xfrm>
        </p:spPr>
        <p:txBody>
          <a:bodyPr>
            <a:noAutofit/>
          </a:bodyPr>
          <a:lstStyle/>
          <a:p>
            <a:r>
              <a:rPr lang="ru-RU" sz="40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</a:t>
            </a:r>
            <a:r>
              <a:rPr lang="ru-RU" sz="40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занятия:</a:t>
            </a: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59496" y="2204864"/>
            <a:ext cx="984777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/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1. Общие сведения о бортовом авиационном оборудовании.</a:t>
            </a:r>
          </a:p>
          <a:p>
            <a:pPr indent="442913" algn="just"/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2. Архитектура </a:t>
            </a:r>
            <a:r>
              <a:rPr lang="ru-RU" sz="27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авионики</a:t>
            </a:r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летательного аппарата.</a:t>
            </a:r>
          </a:p>
          <a:p>
            <a:pPr indent="442913" algn="just"/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3. Пример реализации </a:t>
            </a:r>
            <a:r>
              <a:rPr lang="ru-RU" sz="27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авионики</a:t>
            </a:r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современных воздушных судов.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2</a:t>
            </a:fld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92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3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191344" y="2276872"/>
            <a:ext cx="11737304" cy="12961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Вопрос 1. Общие сведения о бортовом авиационном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оборудовании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10011072" y="630423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solidFill>
                  <a:srgbClr val="FF0000"/>
                </a:solidFill>
              </a:rPr>
              <a:t>3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77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183057" y="121488"/>
            <a:ext cx="8388932" cy="720080"/>
          </a:xfrm>
        </p:spPr>
        <p:txBody>
          <a:bodyPr>
            <a:noAutofit/>
          </a:bodyPr>
          <a:lstStyle/>
          <a:p>
            <a:r>
              <a:rPr lang="ru-RU" sz="32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Бортовое авиационное оборудование</a:t>
            </a: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7122" y="2636912"/>
            <a:ext cx="28083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cs typeface="Times New Roman" panose="02020603050405020304" pitchFamily="18" charset="0"/>
              </a:rPr>
              <a:t>C</a:t>
            </a:r>
            <a:r>
              <a:rPr lang="ru-RU" sz="2000" dirty="0" err="1" smtClean="0">
                <a:cs typeface="Times New Roman" panose="02020603050405020304" pitchFamily="18" charset="0"/>
              </a:rPr>
              <a:t>овокупность</a:t>
            </a:r>
            <a:r>
              <a:rPr lang="ru-RU" sz="2000" dirty="0" smtClean="0">
                <a:cs typeface="Times New Roman" panose="02020603050405020304" pitchFamily="18" charset="0"/>
              </a:rPr>
              <a:t> </a:t>
            </a:r>
            <a:r>
              <a:rPr lang="ru-RU" sz="2000" dirty="0">
                <a:cs typeface="Times New Roman" panose="02020603050405020304" pitchFamily="18" charset="0"/>
              </a:rPr>
              <a:t>технических средств (агрегатов, приборов, машин и т.п.), устанавливаемых на борту летательного аппарата (ЛА).</a:t>
            </a:r>
            <a:endParaRPr lang="x-none" sz="2000" dirty="0"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4</a:t>
            </a:fld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101" y="1056035"/>
            <a:ext cx="7992888" cy="540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00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71664" y="548680"/>
            <a:ext cx="8388932" cy="720080"/>
          </a:xfrm>
        </p:spPr>
        <p:txBody>
          <a:bodyPr>
            <a:noAutofit/>
          </a:bodyPr>
          <a:lstStyle/>
          <a:p>
            <a:r>
              <a:rPr lang="ru-RU" sz="32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Бортовое авиационное оборудование</a:t>
            </a: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72969" y="2132856"/>
            <a:ext cx="909949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3200" i="1" dirty="0" err="1" smtClean="0">
                <a:cs typeface="Times New Roman" panose="02020603050405020304" pitchFamily="18" charset="0"/>
              </a:rPr>
              <a:t>авионика</a:t>
            </a:r>
            <a:r>
              <a:rPr lang="ru-RU" sz="3200" dirty="0" smtClean="0">
                <a:cs typeface="Times New Roman" panose="02020603050405020304" pitchFamily="18" charset="0"/>
              </a:rPr>
              <a:t>;</a:t>
            </a:r>
            <a:endParaRPr lang="en-US" sz="3200" dirty="0" smtClean="0"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3200" i="1" dirty="0" smtClean="0">
                <a:cs typeface="Times New Roman" panose="02020603050405020304" pitchFamily="18" charset="0"/>
              </a:rPr>
              <a:t>целевое оборудование;</a:t>
            </a:r>
            <a:r>
              <a:rPr lang="ru-RU" sz="3200" dirty="0" smtClean="0">
                <a:cs typeface="Times New Roman" panose="02020603050405020304" pitchFamily="18" charset="0"/>
              </a:rPr>
              <a:t> </a:t>
            </a:r>
            <a:endParaRPr lang="en-US" sz="3200" dirty="0" smtClean="0"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3200" i="1" dirty="0" err="1" smtClean="0">
                <a:cs typeface="Times New Roman" panose="02020603050405020304" pitchFamily="18" charset="0"/>
              </a:rPr>
              <a:t>общесамолётное</a:t>
            </a:r>
            <a:r>
              <a:rPr lang="ru-RU" sz="3200" i="1" dirty="0" smtClean="0">
                <a:cs typeface="Times New Roman" panose="02020603050405020304" pitchFamily="18" charset="0"/>
              </a:rPr>
              <a:t> </a:t>
            </a:r>
            <a:r>
              <a:rPr lang="ru-RU" sz="3200" i="1" dirty="0" smtClean="0">
                <a:cs typeface="Times New Roman" panose="02020603050405020304" pitchFamily="18" charset="0"/>
              </a:rPr>
              <a:t>оборудование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cs typeface="Times New Roman" panose="02020603050405020304" pitchFamily="18" charset="0"/>
              </a:rPr>
              <a:t>(или </a:t>
            </a:r>
            <a:r>
              <a:rPr lang="ru-RU" sz="3200" dirty="0" err="1">
                <a:cs typeface="Times New Roman" panose="02020603050405020304" pitchFamily="18" charset="0"/>
              </a:rPr>
              <a:t>общевертолётное</a:t>
            </a:r>
            <a:r>
              <a:rPr lang="ru-RU" sz="3200" dirty="0"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cs typeface="Times New Roman" panose="02020603050405020304" pitchFamily="18" charset="0"/>
              </a:rPr>
              <a:t>общедирижабельное</a:t>
            </a:r>
            <a:r>
              <a:rPr lang="ru-RU" sz="3200" dirty="0">
                <a:cs typeface="Times New Roman" panose="02020603050405020304" pitchFamily="18" charset="0"/>
              </a:rPr>
              <a:t> и т. п</a:t>
            </a:r>
            <a:r>
              <a:rPr lang="ru-RU" sz="3200" dirty="0" smtClean="0">
                <a:cs typeface="Times New Roman" panose="02020603050405020304" pitchFamily="18" charset="0"/>
              </a:rPr>
              <a:t>.).</a:t>
            </a:r>
            <a:endParaRPr lang="x-none" sz="4000" dirty="0"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5</a:t>
            </a:fld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46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711624" y="436143"/>
            <a:ext cx="8388932" cy="720080"/>
          </a:xfrm>
        </p:spPr>
        <p:txBody>
          <a:bodyPr>
            <a:noAutofit/>
          </a:bodyPr>
          <a:lstStyle/>
          <a:p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Авионика</a:t>
            </a:r>
            <a:endParaRPr lang="ru-RU" sz="3200" b="1" cap="all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71464" y="1844824"/>
            <a:ext cx="100811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«Авиационная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электроника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-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совокупность компонентов, систем и комплексов бортового оборудования, которые или целиком состоят из радиоэлектронной аппаратуры (РЭА), или в которых РЭА играет центральную роль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6</a:t>
            </a:fld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80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35321" y="436143"/>
            <a:ext cx="8388932" cy="720080"/>
          </a:xfrm>
        </p:spPr>
        <p:txBody>
          <a:bodyPr>
            <a:noAutofit/>
          </a:bodyPr>
          <a:lstStyle/>
          <a:p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Авионики</a:t>
            </a:r>
            <a:endParaRPr lang="ru-RU" sz="3200" b="1" cap="all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7</a:t>
            </a:fld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133" y="1916832"/>
            <a:ext cx="1008112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Навигация;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окружающей обстановки;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Связь;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со службами управления воздушным движением (УВД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Отображение информации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экипажу.</a:t>
            </a:r>
            <a:endParaRPr lang="x-none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8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6C9DE-0C3E-4F59-A9CF-C8F6CC4DB5D4}" type="slidenum">
              <a:rPr lang="ru-RU" smtClean="0"/>
              <a:t>8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191344" y="2276872"/>
            <a:ext cx="11737304" cy="12961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Вопрос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. Архитектура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</a:rPr>
              <a:t>авионики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летательного аппарата</a:t>
            </a: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9867056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solidFill>
                  <a:srgbClr val="FF0000"/>
                </a:solidFill>
              </a:rPr>
              <a:t>8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85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747628" y="116632"/>
            <a:ext cx="8388932" cy="720080"/>
          </a:xfrm>
        </p:spPr>
        <p:txBody>
          <a:bodyPr>
            <a:noAutofit/>
          </a:bodyPr>
          <a:lstStyle/>
          <a:p>
            <a:r>
              <a:rPr lang="ru-RU" sz="3200" b="1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 </a:t>
            </a:r>
            <a:r>
              <a:rPr lang="ru-RU" sz="3200" b="1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поколения </a:t>
            </a:r>
            <a:r>
              <a:rPr lang="ru-RU" sz="3200" b="1" cap="all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авионики</a:t>
            </a:r>
            <a:endParaRPr lang="ru-RU" sz="3200" b="1" cap="all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" r="76043" b="79583"/>
          <a:stretch/>
        </p:blipFill>
        <p:spPr bwMode="auto">
          <a:xfrm>
            <a:off x="191344" y="107583"/>
            <a:ext cx="1961537" cy="13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67056" y="6453336"/>
            <a:ext cx="2133600" cy="365125"/>
          </a:xfrm>
        </p:spPr>
        <p:txBody>
          <a:bodyPr vert="horz" lIns="91440" tIns="45720" rIns="91440" bIns="45720" rtlCol="0" anchor="ctr"/>
          <a:lstStyle/>
          <a:p>
            <a:fld id="{E686C9DE-0C3E-4F59-A9CF-C8F6CC4DB5D4}" type="slidenum">
              <a:rPr lang="ru-RU" sz="3200" b="1">
                <a:solidFill>
                  <a:srgbClr val="FF0000"/>
                </a:solidFill>
              </a:rPr>
              <a:pPr/>
              <a:t>9</a:t>
            </a:fld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908720"/>
            <a:ext cx="8655987" cy="59492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897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5594</TotalTime>
  <Words>278</Words>
  <Application>Microsoft Office PowerPoint</Application>
  <PresentationFormat>Произвольный</PresentationFormat>
  <Paragraphs>54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Вопросы  занятия:</vt:lpstr>
      <vt:lpstr>Презентация PowerPoint</vt:lpstr>
      <vt:lpstr>Бортовое авиационное оборудование</vt:lpstr>
      <vt:lpstr>Бортовое авиационное оборудование</vt:lpstr>
      <vt:lpstr>Авионика</vt:lpstr>
      <vt:lpstr>Функции Авионики</vt:lpstr>
      <vt:lpstr>Презентация PowerPoint</vt:lpstr>
      <vt:lpstr>Три поколения авионики</vt:lpstr>
      <vt:lpstr>Приборная панель Кабины экипажа самолета Boeing-727</vt:lpstr>
      <vt:lpstr>Приборная панель Кабины экипажа самолета Boeing-737NG</vt:lpstr>
      <vt:lpstr>Приборная панель Кабины экипажа самолета Embraer E190-Е2</vt:lpstr>
      <vt:lpstr>Презентация PowerPoint</vt:lpstr>
      <vt:lpstr>Маркерный радиоприемник самолета Boeing-737NG</vt:lpstr>
      <vt:lpstr>Расположение маркерных радиомаяков и индикация их пролета</vt:lpstr>
      <vt:lpstr>Состав системы маркерного радиоприемника на самолете</vt:lpstr>
      <vt:lpstr>Модель маркерного радиоприемника самолета Boeing-737NG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Ольга А. Трухан</cp:lastModifiedBy>
  <cp:revision>270</cp:revision>
  <cp:lastPrinted>2022-03-30T11:19:00Z</cp:lastPrinted>
  <dcterms:created xsi:type="dcterms:W3CDTF">2017-02-15T11:00:29Z</dcterms:created>
  <dcterms:modified xsi:type="dcterms:W3CDTF">2024-11-26T12:21:20Z</dcterms:modified>
</cp:coreProperties>
</file>