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3" r:id="rId10"/>
    <p:sldId id="268" r:id="rId11"/>
    <p:sldId id="266" r:id="rId12"/>
    <p:sldId id="273" r:id="rId13"/>
    <p:sldId id="275" r:id="rId14"/>
    <p:sldId id="278" r:id="rId15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368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7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3432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90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367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380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282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67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34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28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62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58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51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66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07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0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2670C-A14D-454D-9F5F-E0BE89B886BF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64754F8-ABF5-48AB-923A-D9283A7A2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87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477" y="1330179"/>
            <a:ext cx="89001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аспекты организации и планирования образовательного процесса в 2021/2022 учебном году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58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962" y="168728"/>
            <a:ext cx="8596668" cy="13208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учетно-отчетной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 в 2021/2022 учебном году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377" y="1785031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изменения отражены:</a:t>
            </a:r>
          </a:p>
          <a:p>
            <a:pPr marL="179388" indent="-179388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календарно-тематических планах;</a:t>
            </a:r>
          </a:p>
          <a:p>
            <a:pPr marL="358775" indent="-358775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планах отчетах цикловых комиссий</a:t>
            </a:r>
          </a:p>
          <a:p>
            <a:pPr marL="0" indent="0">
              <a:buNone/>
            </a:pP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21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55172"/>
            <a:ext cx="9270231" cy="630282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выдаче дубликатов документов об образовании необходимо руководствоваться Инструкцией о порядке заполнения документов об образовании, приложений к ним, документов об обучении, учета и выдачи документов об образовании, приложений к ним, золотой, серебряной медалей, документов об обучении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(постановление Министерства образования Республики Беларусь от 27 июля 2011 г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№194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Обращается внимание, что год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отличный от «20__» года указывается сверху, а не исправляется путем зачеркивания.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5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18" y="163286"/>
            <a:ext cx="9006938" cy="4755078"/>
          </a:xfrm>
        </p:spPr>
        <p:txBody>
          <a:bodyPr>
            <a:noAutofit/>
          </a:bodyPr>
          <a:lstStyle/>
          <a:p>
            <a:pPr marL="358775" indent="0">
              <a:buNone/>
            </a:pPr>
            <a:endParaRPr lang="ru-RU" sz="2800" dirty="0"/>
          </a:p>
          <a:p>
            <a:pPr marL="64770" marR="76200" indent="448945" algn="just"/>
            <a:r>
              <a:rPr lang="ru-RU" sz="2800" spc="-5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Обращается </a:t>
            </a:r>
            <a:r>
              <a:rPr lang="ru-RU" sz="2800" spc="-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внимание на продолжение в 2021/2022 учебном году организации факультативных занятий «Коррупция и ее общественная опасность», «Основы идеологии белорусского государства», «Основы семейной жизни» или «Подготовка учащихся к семейной жизни». </a:t>
            </a:r>
          </a:p>
        </p:txBody>
      </p:sp>
    </p:spTree>
    <p:extLst>
      <p:ext uri="{BB962C8B-B14F-4D97-AF65-F5344CB8AC3E}">
        <p14:creationId xmlns:p14="http://schemas.microsoft.com/office/powerpoint/2010/main" val="402636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347" y="359228"/>
            <a:ext cx="9560682" cy="5437205"/>
          </a:xfrm>
        </p:spPr>
        <p:txBody>
          <a:bodyPr>
            <a:normAutofit/>
          </a:bodyPr>
          <a:lstStyle/>
          <a:p>
            <a:pPr marL="64770" marR="76200" indent="448945" algn="just"/>
            <a:r>
              <a:rPr lang="ru-RU" sz="2800" spc="-5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2021/2022 </a:t>
            </a:r>
            <a:r>
              <a:rPr lang="ru-RU" sz="2800" spc="-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учебном году изучение учебных предметов (учебных дисциплин) общеобразовательного компонента учебных планов осуществляется</a:t>
            </a:r>
            <a:r>
              <a:rPr lang="ru-RU" sz="2800" spc="-5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4770" marR="76200" indent="0" algn="just">
              <a:buNone/>
            </a:pPr>
            <a:r>
              <a:rPr lang="ru-RU" sz="2800" spc="-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Перечнем действующих учебных программ по учебным дисциплинам общеобразовательного компонента учебных планов УССО на 2021/2022 учебный год, которые будут утверждены Минобразования и размещены на сайте УО РИПО (http://www.ripo.unibel.by/index.php?id=2812). </a:t>
            </a:r>
          </a:p>
          <a:p>
            <a:pPr marL="64770" marR="76200" indent="448945" algn="just"/>
            <a:endParaRPr lang="ru-RU" sz="2800" spc="-5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2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0511" y="18143"/>
            <a:ext cx="8596668" cy="13208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Методические рекомендации по эффективности качества организации  образовательного процесса в </a:t>
            </a:r>
            <a:r>
              <a:rPr lang="ru-RU" sz="2400" dirty="0" smtClean="0"/>
              <a:t>2021/2022 </a:t>
            </a:r>
            <a:r>
              <a:rPr lang="ru-RU" sz="2400" dirty="0" smtClean="0"/>
              <a:t>учебном году на отделении ССО в БГАА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110343"/>
            <a:ext cx="10101943" cy="5976258"/>
          </a:xfrm>
        </p:spPr>
        <p:txBody>
          <a:bodyPr>
            <a:noAutofit/>
          </a:bodyPr>
          <a:lstStyle/>
          <a:p>
            <a:pPr algn="just">
              <a:buClr>
                <a:srgbClr val="90C226"/>
              </a:buClr>
              <a:tabLst>
                <a:tab pos="628650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1.Привести в соответствие с требованиями нормативных правовых актов учебно-программную, учебно-планирующую документацию по организации и планированию образовательного процесса в 2021-2022 учебном году;</a:t>
            </a:r>
          </a:p>
          <a:p>
            <a:pPr marL="0" indent="0" algn="just">
              <a:buClr>
                <a:srgbClr val="90C226"/>
              </a:buClr>
              <a:buNone/>
              <a:tabLst>
                <a:tab pos="5748338" algn="l"/>
              </a:tabLst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сентябрь-октябрь 2021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2.Провести анализ научно-методического обеспечения учебных дисциплин, обеспечить их необходимыми комплектами ЭУМК  (интерактивными образовательными ресурсами  в 2021/2022 учебном году в соответствии с графиком разработки;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в соответствии с планом       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разработки ЭУМК 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(интерактивных образовательных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ресурсов)  на 2021/2022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учебный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.Рассмотреть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ближайшем педсовете материалы инструктивно-методического совещания к началу 2020/2021 учебного года. </a:t>
            </a:r>
          </a:p>
          <a:p>
            <a:pPr marL="0" indent="0" algn="just">
              <a:buNone/>
              <a:tabLst>
                <a:tab pos="6188075" algn="l"/>
                <a:tab pos="6548438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октябрь 2021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87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575" y="212108"/>
            <a:ext cx="8984634" cy="90714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2021/2022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1119250"/>
            <a:ext cx="9372600" cy="6237514"/>
          </a:xfrm>
        </p:spPr>
        <p:txBody>
          <a:bodyPr>
            <a:normAutofit/>
          </a:bodyPr>
          <a:lstStyle/>
          <a:p>
            <a:pPr indent="450215" algn="just">
              <a:spcBef>
                <a:spcPts val="1200"/>
              </a:spcBef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взаимодействие УПТО и УССО с организациями – заказчиками кадров, повышение привлекательности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среднего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специального образования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как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государственно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значимого уровня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основного образования;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Bef>
                <a:spcPts val="1200"/>
              </a:spcBef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диверсификация содержания образовательных программ, оптимизация объемов и структуры подготовки специалистов, рабочих, служащих, в том числе путем открытия новых специальностей, соответствующих современной структуре видов экономической деятельности, международным стандартам «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WorldSkills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»;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Bef>
                <a:spcPts val="1200"/>
              </a:spcBef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предоставления рабочего места выпускникам учреждений образования, которые в соответствии с законодательством подлежат распределению, направлению на работу, в особенности лицам с особенностями психофизического развития (далее – ОПФР), детям-сиротам, а также лицам из числа детей-сирот и детей, оставшихся без попечения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родителей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8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3880" y="320040"/>
            <a:ext cx="8710122" cy="6050279"/>
          </a:xfrm>
        </p:spPr>
        <p:txBody>
          <a:bodyPr>
            <a:normAutofit/>
          </a:bodyPr>
          <a:lstStyle/>
          <a:p>
            <a:pPr marL="0" marR="66675" indent="538163">
              <a:tabLst>
                <a:tab pos="538163" algn="l"/>
                <a:tab pos="1951038" algn="l"/>
                <a:tab pos="3175000" algn="l"/>
                <a:tab pos="4795838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содействие педагогическим работникам в разработке современных компонентов научно-методического обеспечения, сопровождающих образовательный процесс, привлечение педагогических работников учреждений образования к участию в разработке профессиональных стандартов для приоритетных видов трудовой деятельности в соответствующей сфере экономики; </a:t>
            </a:r>
          </a:p>
          <a:p>
            <a:pPr marL="0" marR="66675" indent="538163">
              <a:tabLst>
                <a:tab pos="538163" algn="l"/>
                <a:tab pos="1951038" algn="l"/>
                <a:tab pos="3175000" algn="l"/>
                <a:tab pos="4795838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укрепление материально-технической базы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УССО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66675" indent="538163">
              <a:tabLst>
                <a:tab pos="538163" algn="l"/>
                <a:tab pos="1951038" algn="l"/>
                <a:tab pos="3175000" algn="l"/>
                <a:tab pos="4795838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широкого использования информационно-коммуникационных технологий в образовательном процессе, обновление парка компьютерной техники, разработка и внедрение в процесс обучения и воспитания элементов дистанционного обучения.</a:t>
            </a:r>
          </a:p>
          <a:p>
            <a:pPr marL="0" marR="66675" indent="538163">
              <a:tabLst>
                <a:tab pos="538163" algn="l"/>
                <a:tab pos="1951038" algn="l"/>
                <a:tab pos="3175000" algn="l"/>
                <a:tab pos="4795838" algn="l"/>
              </a:tabLs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1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662" y="266699"/>
            <a:ext cx="8596668" cy="5252357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правовое обеспечение образовательного процесса формируется Национальным центром правовой информации (НЦПИ) и распространяется в информационно-поисковых системах «Эталон», «Эталон-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где сформирована база данных (БД)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62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456" y="0"/>
            <a:ext cx="8653516" cy="13208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нормативных правовых актов с изменениями: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530" y="1148218"/>
            <a:ext cx="8927170" cy="5530168"/>
          </a:xfrm>
        </p:spPr>
        <p:txBody>
          <a:bodyPr>
            <a:noAutofit/>
          </a:bodyPr>
          <a:lstStyle/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труда и социальной защиты Республики Беларусь от 28 ноября 2008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175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порядке обучения, стажировки, инструктажа и проверки знаний работающих по вопросам охраны труда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изменения от 29 мая 2020 г. № 54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труда и социальной защиты Республики Беларусь от 30 декабря 2008 г. № 210 «О порядке создания и деятельности комиссий для проверки знаний по вопросам охраны труда» – внесены изменения от 29 мая 2020 г. № 55; </a:t>
            </a:r>
          </a:p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труда и социальной защиты Республики Беларусь от 28 ноября 2008 г. № 176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разработки и принятия локальных нормативных правовых актов по охране труда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внесены изменения 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30 апреля 2020 г. № 44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транспорта и коммуникаций Республики Беларусь от 23 октября 2012 г. № 47 «О единых программах подготовки водителей механических транспортных средств и лиц, обучающих управлению ими» – внесены изменения от 12 октября 2020 г. № 48;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9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91886"/>
            <a:ext cx="8596668" cy="6466113"/>
          </a:xfrm>
        </p:spPr>
        <p:txBody>
          <a:bodyPr>
            <a:normAutofit/>
          </a:bodyPr>
          <a:lstStyle/>
          <a:p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 от 22 июня 2011 г. № 821 «О некоторых вопросах распределения, перераспределения, направления на работу, последующего направления на работу выпускников, возмещения затраченных государством средств на их подготовку и целевой подготовки специалистов, рабочих, служащих» –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изменения от 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декабря 2020 г. № 737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Министерства труда и социальной защиты Республики Беларусь от 20 октября 2020 г. № 94 «Об утверждении выпусков 23 и 26 Единого квалификационного справочника должностей служащих» – скорректирована структура выпуска 23 ЕКСД, скорректированы наименование должностей, внесены изменения в квалификационные характеристики.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1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2752" y="1107644"/>
            <a:ext cx="8596668" cy="388077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Министерства образования РБ от 12 июля 2021 №145 введено в действие изменение №320 ОКРБ 011-2009   «Специальности и квалификации»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03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1005" y="250147"/>
            <a:ext cx="8596668" cy="6428239"/>
          </a:xfrm>
        </p:spPr>
        <p:txBody>
          <a:bodyPr>
            <a:noAutofit/>
          </a:bodyPr>
          <a:lstStyle/>
          <a:p>
            <a:pPr marL="64770" marR="75565" indent="448945"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Актуализацию содержания УССО по учебным дисциплинам и практикам необходимо осуществлять не реже одного раза в два года в соответствии с требованиями организаций – заказчиков кадров, изменениями в технологиях, применяемых в соответствующей сфере экономики и нормативном правовом обеспечении вида экономической деятельности, для которого осуществляется подготовка кадров. </a:t>
            </a:r>
          </a:p>
          <a:p>
            <a:pPr marL="64770" marR="75565" indent="448945"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связи с возросшей ролью информационных технологий в жизни общества появляются новые риски, вызовы и угрозы, которые напрямую затрагивают вопросы обеспечения национальной безопасности, в том числе защищенность информационного пространства, инфраструктуры, информационных систем и ресурсов. В связи с этим необходимо увеличить количество учебных часов, отводимых на изучение темы «Информационная безопасность и уровни ее обеспечения» в содержании учебной программы УССО по учебной дисциплине «Информационные технологии»</a:t>
            </a:r>
          </a:p>
        </p:txBody>
      </p:sp>
    </p:spTree>
    <p:extLst>
      <p:ext uri="{BB962C8B-B14F-4D97-AF65-F5344CB8AC3E}">
        <p14:creationId xmlns:p14="http://schemas.microsoft.com/office/powerpoint/2010/main" val="39232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101" y="310243"/>
            <a:ext cx="8833130" cy="6237514"/>
          </a:xfrm>
        </p:spPr>
        <p:txBody>
          <a:bodyPr>
            <a:normAutofit/>
          </a:bodyPr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 при реализации всех образовательных программ ССО в очной и заочной формах получения образования начинается с І курса, за исключением образовательной программы среднего специального образования на основе общего среднего образования в очной форме получения образования, при реализации которой нумерация курсов начинается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ІІ курса. </a:t>
            </a:r>
          </a:p>
        </p:txBody>
      </p:sp>
    </p:spTree>
    <p:extLst>
      <p:ext uri="{BB962C8B-B14F-4D97-AF65-F5344CB8AC3E}">
        <p14:creationId xmlns:p14="http://schemas.microsoft.com/office/powerpoint/2010/main" val="37200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2090</TotalTime>
  <Words>875</Words>
  <Application>Microsoft Office PowerPoint</Application>
  <PresentationFormat>Широкоэкранный</PresentationFormat>
  <Paragraphs>44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Основные задачи на 2021/2022 учебный год:</vt:lpstr>
      <vt:lpstr>Презентация PowerPoint</vt:lpstr>
      <vt:lpstr> Нормативное правовое обеспечение образовательного процесса формируется Национальным центром правовой информации (НЦПИ) и распространяется в информационно-поисковых системах «Эталон», «Эталон-ONLINE», где сформирована база данных (БД)</vt:lpstr>
      <vt:lpstr>Перечень нормативных правовых актов с изменениями: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учетно-отчетной документации в 2021/2022 учебном году</vt:lpstr>
      <vt:lpstr>Презентация PowerPoint</vt:lpstr>
      <vt:lpstr>Презентация PowerPoint</vt:lpstr>
      <vt:lpstr>Презентация PowerPoint</vt:lpstr>
      <vt:lpstr>Методические рекомендации по эффективности качества организации  образовательного процесса в 2021/2022 учебном году на отделении ССО в БГАА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А. Будчан</dc:creator>
  <cp:lastModifiedBy>Марина А. Будчан</cp:lastModifiedBy>
  <cp:revision>68</cp:revision>
  <cp:lastPrinted>2021-08-31T11:51:15Z</cp:lastPrinted>
  <dcterms:created xsi:type="dcterms:W3CDTF">2020-08-12T09:55:23Z</dcterms:created>
  <dcterms:modified xsi:type="dcterms:W3CDTF">2021-08-31T11:53:46Z</dcterms:modified>
</cp:coreProperties>
</file>